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C0E1E-78E5-4B18-AE55-0CE6AC06CF1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58289-453C-423A-BFB8-A5AD5D81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58289-453C-423A-BFB8-A5AD5D81F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58289-453C-423A-BFB8-A5AD5D81F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58289-453C-423A-BFB8-A5AD5D81F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5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5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4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7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chscounselor1297.wixsite.com/mysite/graduation-requirement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eww1-jQRRWmTkF7zTxh7tKLiQShgb4HH_2uKbZi3L9NtYamg/viewfor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ady.com/?utm_source=school&amp;utm_medium=digital&amp;utm_content=senior_sessions_booking_digitalkit&amp;utm_campaign=senior_sessions_book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chscounselor1297.wixsite.com/mysi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chscounselor1297.wixsite.com/mysite/transcripts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chscounselor1297.wixsite.com/mysi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legevine.com/brag-sheet/GEH7UDs6pmk8uFYXryju9g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chscounselor1297.wixsite.com/mysite/financialaidscholarshi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goodison@paulding.k12.ga.us" TargetMode="External"/><Relationship Id="rId2" Type="http://schemas.openxmlformats.org/officeDocument/2006/relationships/hyperlink" Target="mailto:hdejohnmathis@paulding.k12.g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rmelb.moulder87@paulding.k12.g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195A83-AA4F-FE4B-AFEA-5A5576C39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FA68B4-4749-2E6C-C962-752F1080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6" b="13797"/>
          <a:stretch/>
        </p:blipFill>
        <p:spPr>
          <a:xfrm>
            <a:off x="0" y="11"/>
            <a:ext cx="12191979" cy="6857989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C1127-7A93-42F4-349D-E465B3077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7594" y="2135656"/>
            <a:ext cx="4014345" cy="635254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/>
              <a:t>Senior Meeting #2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1A6BC-9F42-84F8-58F6-9BCB25BEB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8861" y="3220589"/>
            <a:ext cx="3214255" cy="138029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Graduation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8826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799F4-F62F-8B68-40EE-78BCE36352C1}"/>
              </a:ext>
            </a:extLst>
          </p:cNvPr>
          <p:cNvSpPr txBox="1"/>
          <p:nvPr/>
        </p:nvSpPr>
        <p:spPr>
          <a:xfrm>
            <a:off x="4688893" y="4039959"/>
            <a:ext cx="321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Wednesday, October 9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23254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A2DD-4ECA-CCBD-F849-EAB303CF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Graduation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19C8-73AA-5B74-D767-B333ED0D9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Thursday, May 22nd </a:t>
            </a:r>
            <a:r>
              <a:rPr lang="en-US" dirty="0"/>
              <a:t>at </a:t>
            </a:r>
            <a:r>
              <a:rPr lang="en-US" b="1" dirty="0"/>
              <a:t>8:00 pm </a:t>
            </a:r>
            <a:r>
              <a:rPr lang="en-US" dirty="0"/>
              <a:t>at </a:t>
            </a:r>
            <a:r>
              <a:rPr lang="en-US" b="1" dirty="0"/>
              <a:t>Hardin Stadium</a:t>
            </a:r>
          </a:p>
          <a:p>
            <a:r>
              <a:rPr lang="en-US" b="1" u="sng" dirty="0"/>
              <a:t>Grades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en-US" b="1" u="sng" dirty="0"/>
              <a:t>Honors</a:t>
            </a:r>
            <a:r>
              <a:rPr lang="en-US" dirty="0"/>
              <a:t>- You must have an 89.5 or above (weighted) </a:t>
            </a:r>
          </a:p>
          <a:p>
            <a:pPr marL="834390" lvl="2" indent="-285750">
              <a:buFont typeface="Wingdings" panose="05000000000000000000" pitchFamily="2" charset="2"/>
              <a:buChar char="ü"/>
            </a:pPr>
            <a:r>
              <a:rPr lang="en-US" dirty="0">
                <a:highlight>
                  <a:srgbClr val="FFFF00"/>
                </a:highlight>
              </a:rPr>
              <a:t>There is NO ROUNDING UP </a:t>
            </a:r>
          </a:p>
          <a:p>
            <a:r>
              <a:rPr lang="en-US" b="1" u="sng" dirty="0"/>
              <a:t>Gowns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en-US" dirty="0"/>
              <a:t>White Gowns= Honors Graduates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en-US" dirty="0"/>
              <a:t>Blue Gowns= Graduates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lvl="1"/>
            <a:r>
              <a:rPr lang="en-US" dirty="0"/>
              <a:t>***Please note that if you choose to have your Senior Pictures taken in a white gown it does not mean that you will graduate in a white gown if you do not make the Honors threshold. You gown will be switched out for blue.</a:t>
            </a:r>
          </a:p>
        </p:txBody>
      </p:sp>
    </p:spTree>
    <p:extLst>
      <p:ext uri="{BB962C8B-B14F-4D97-AF65-F5344CB8AC3E}">
        <p14:creationId xmlns:p14="http://schemas.microsoft.com/office/powerpoint/2010/main" val="269374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1CCE-C2DC-E836-A2AD-FEB13DF9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25" y="988291"/>
            <a:ext cx="9076329" cy="1064277"/>
          </a:xfrm>
        </p:spPr>
        <p:txBody>
          <a:bodyPr/>
          <a:lstStyle/>
          <a:p>
            <a:r>
              <a:rPr lang="en-US" b="1" dirty="0"/>
              <a:t>Graduation Credits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C90F8-6A1C-8A2D-4DF9-50B067C66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4946" y="506659"/>
            <a:ext cx="4849235" cy="58446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5EC69-4042-58B2-0692-1D3CB851DB80}"/>
              </a:ext>
            </a:extLst>
          </p:cNvPr>
          <p:cNvSpPr txBox="1"/>
          <p:nvPr/>
        </p:nvSpPr>
        <p:spPr>
          <a:xfrm>
            <a:off x="283252" y="2487473"/>
            <a:ext cx="49814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graduate, you must have at least 23 of the right credits to graduate. Please make sure that you check-in with your guidance counselor to make sure that you are on track if you do not know. </a:t>
            </a:r>
          </a:p>
          <a:p>
            <a:endParaRPr lang="en-US" dirty="0"/>
          </a:p>
          <a:p>
            <a:r>
              <a:rPr lang="en-US" dirty="0"/>
              <a:t>DO NOT WAIT!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US" dirty="0"/>
              <a:t>to see the posted graduation requirements or reference to the checklist listed to the right. </a:t>
            </a:r>
          </a:p>
          <a:p>
            <a:endParaRPr lang="en-US" dirty="0"/>
          </a:p>
          <a:p>
            <a:r>
              <a:rPr lang="en-US" dirty="0"/>
              <a:t>To make an appointment with your Guidance Counselor go through the PCHS Counseling page or make an appointment by </a:t>
            </a:r>
            <a:r>
              <a:rPr lang="en-US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clicking here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0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46CC-2E4C-A885-058E-4059FB11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Senior Portraits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072F9-0DC3-96D0-78B4-D1BC4C75B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3750" y="443977"/>
            <a:ext cx="4074826" cy="52918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CBC31-5135-3B92-ED0F-67FA9FFA561E}"/>
              </a:ext>
            </a:extLst>
          </p:cNvPr>
          <p:cNvSpPr txBox="1"/>
          <p:nvPr/>
        </p:nvSpPr>
        <p:spPr>
          <a:xfrm>
            <a:off x="7333673" y="6075894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here </a:t>
            </a:r>
            <a:r>
              <a:rPr lang="en-US" dirty="0"/>
              <a:t>to make your appointment!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F7F03-9494-10E0-A54A-554AF108F563}"/>
              </a:ext>
            </a:extLst>
          </p:cNvPr>
          <p:cNvSpPr txBox="1"/>
          <p:nvPr/>
        </p:nvSpPr>
        <p:spPr>
          <a:xfrm>
            <a:off x="425519" y="2270752"/>
            <a:ext cx="5993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not already done so, please make sure that you get your Senior Portraits taken!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last </a:t>
            </a:r>
            <a:r>
              <a:rPr lang="en-US" b="1" dirty="0">
                <a:solidFill>
                  <a:srgbClr val="0070C0"/>
                </a:solidFill>
              </a:rPr>
              <a:t>Senior Portrait Road Show </a:t>
            </a:r>
            <a:r>
              <a:rPr lang="en-US" dirty="0"/>
              <a:t>will be on </a:t>
            </a:r>
            <a:r>
              <a:rPr lang="en-US" b="1" u="sng" dirty="0"/>
              <a:t>Saturday, October 24</a:t>
            </a:r>
            <a:r>
              <a:rPr lang="en-US" b="1" u="sng" baseline="30000" dirty="0"/>
              <a:t>th</a:t>
            </a:r>
            <a:r>
              <a:rPr lang="en-US" dirty="0"/>
              <a:t> at </a:t>
            </a:r>
            <a:r>
              <a:rPr lang="en-US" b="1" dirty="0"/>
              <a:t>PCHS</a:t>
            </a:r>
            <a:r>
              <a:rPr lang="en-US" dirty="0"/>
              <a:t>. You must have an appointment to participate on this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any concerns or questions about Senior phots, please contact Mr. Michael Young, Yearbook Advisor, at </a:t>
            </a:r>
            <a:r>
              <a:rPr lang="en-US" u="sng" dirty="0">
                <a:solidFill>
                  <a:srgbClr val="00B050"/>
                </a:solidFill>
              </a:rPr>
              <a:t>myoung@paulding.k12.ga.us</a:t>
            </a:r>
          </a:p>
        </p:txBody>
      </p:sp>
    </p:spTree>
    <p:extLst>
      <p:ext uri="{BB962C8B-B14F-4D97-AF65-F5344CB8AC3E}">
        <p14:creationId xmlns:p14="http://schemas.microsoft.com/office/powerpoint/2010/main" val="376863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84883-C4D5-B8AB-92EF-C0957D58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390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/>
              <a:t>Ordering Caps and Gowns</a:t>
            </a:r>
            <a:endParaRPr lang="en-US" b="1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E4773B7-0F04-EF03-2B79-990BAD140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437" y="545134"/>
            <a:ext cx="4876696" cy="57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EDC-F834-5F14-08F2-EA8452B1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10310856" cy="1064277"/>
          </a:xfrm>
        </p:spPr>
        <p:txBody>
          <a:bodyPr>
            <a:normAutofit/>
          </a:bodyPr>
          <a:lstStyle/>
          <a:p>
            <a:r>
              <a:rPr lang="en-US" b="1" dirty="0"/>
              <a:t>Requesting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3800-F53B-D691-240F-E0FD2E3A8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utilize the PCHS Counselors website this year for all things graduation and college. You can access the website by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clicking here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Scroll down to ‘Helpful Resources’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1BBEA-3490-3EB6-AA7D-83D7A317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97" y="3429000"/>
            <a:ext cx="4452485" cy="2011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526A6-BAB3-14D2-1B8D-1BEC4D5BBB7A}"/>
              </a:ext>
            </a:extLst>
          </p:cNvPr>
          <p:cNvSpPr txBox="1"/>
          <p:nvPr/>
        </p:nvSpPr>
        <p:spPr>
          <a:xfrm>
            <a:off x="957508" y="5476474"/>
            <a:ext cx="9599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can </a:t>
            </a:r>
            <a:r>
              <a:rPr lang="en-US" sz="2000" b="1" dirty="0">
                <a:solidFill>
                  <a:srgbClr val="0070C0"/>
                </a:solidFill>
              </a:rPr>
              <a:t>request transcripts </a:t>
            </a:r>
            <a:r>
              <a:rPr lang="en-US" sz="2000" dirty="0"/>
              <a:t>for both In State or Out of State colleges through this site. </a:t>
            </a:r>
            <a:r>
              <a:rPr lang="en-US" sz="20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8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EDC-F834-5F14-08F2-EA8452B1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10310856" cy="1064277"/>
          </a:xfrm>
        </p:spPr>
        <p:txBody>
          <a:bodyPr>
            <a:normAutofit/>
          </a:bodyPr>
          <a:lstStyle/>
          <a:p>
            <a:r>
              <a:rPr lang="en-US" b="1" dirty="0"/>
              <a:t>Letters of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3800-F53B-D691-240F-E0FD2E3A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023865"/>
            <a:ext cx="9076329" cy="3874548"/>
          </a:xfrm>
        </p:spPr>
        <p:txBody>
          <a:bodyPr/>
          <a:lstStyle/>
          <a:p>
            <a:r>
              <a:rPr lang="en-US" dirty="0"/>
              <a:t>If you took Mrs. Ali’s AP Lit Class:</a:t>
            </a:r>
          </a:p>
          <a:p>
            <a:pPr marL="834390" lvl="2" indent="-285750">
              <a:buFont typeface="Wingdings" panose="05000000000000000000" pitchFamily="2" charset="2"/>
              <a:buChar char="q"/>
            </a:pPr>
            <a:r>
              <a:rPr lang="en-US" dirty="0"/>
              <a:t>Email her Brag Sheet to your counselor.</a:t>
            </a:r>
          </a:p>
          <a:p>
            <a:r>
              <a:rPr lang="en-US" dirty="0"/>
              <a:t>If you did not take Mrs. Ali’s AP Lit Class:</a:t>
            </a:r>
          </a:p>
          <a:p>
            <a:pPr marL="834390" lvl="2" indent="-285750">
              <a:buFont typeface="Wingdings" panose="05000000000000000000" pitchFamily="2" charset="2"/>
              <a:buChar char="q"/>
            </a:pPr>
            <a:r>
              <a:rPr lang="en-US" dirty="0"/>
              <a:t>Go to the PCHS Counselors website by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clicking here</a:t>
            </a:r>
            <a:r>
              <a:rPr lang="en-US" dirty="0"/>
              <a:t>.</a:t>
            </a:r>
          </a:p>
          <a:p>
            <a:pPr marL="834390" lvl="2" indent="-285750">
              <a:buFont typeface="Wingdings" panose="05000000000000000000" pitchFamily="2" charset="2"/>
              <a:buChar char="q"/>
            </a:pPr>
            <a:r>
              <a:rPr lang="en-US" dirty="0"/>
              <a:t>Scroll down to ‘Helpful Resources’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1BBEA-3490-3EB6-AA7D-83D7A317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97" y="3914707"/>
            <a:ext cx="3377193" cy="1525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F526A6-BAB3-14D2-1B8D-1BEC4D5BBB7A}"/>
              </a:ext>
            </a:extLst>
          </p:cNvPr>
          <p:cNvSpPr txBox="1"/>
          <p:nvPr/>
        </p:nvSpPr>
        <p:spPr>
          <a:xfrm>
            <a:off x="957508" y="5476474"/>
            <a:ext cx="9599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can fill out your </a:t>
            </a:r>
            <a:r>
              <a:rPr lang="en-US" sz="2000" b="1" dirty="0">
                <a:solidFill>
                  <a:srgbClr val="0070C0"/>
                </a:solidFill>
              </a:rPr>
              <a:t>Senior Brag Sheet </a:t>
            </a:r>
            <a:r>
              <a:rPr lang="en-US" sz="2000" dirty="0"/>
              <a:t>here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this link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EDC-F834-5F14-08F2-EA8452B1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10310856" cy="1064277"/>
          </a:xfrm>
        </p:spPr>
        <p:txBody>
          <a:bodyPr>
            <a:normAutofit/>
          </a:bodyPr>
          <a:lstStyle/>
          <a:p>
            <a:r>
              <a:rPr lang="en-US" b="1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3800-F53B-D691-240F-E0FD2E3A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023865"/>
            <a:ext cx="9076329" cy="38745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/>
              <a:t>Senior Letters</a:t>
            </a:r>
          </a:p>
          <a:p>
            <a:r>
              <a:rPr lang="en-US" dirty="0"/>
              <a:t>Make sure that you get these signed and bring these back to your assigned counselor as soon as possible.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u="sng" dirty="0"/>
              <a:t>Financial Aid/Scholarships</a:t>
            </a:r>
            <a:endParaRPr lang="en-US" sz="2400" dirty="0"/>
          </a:p>
          <a:p>
            <a:r>
              <a:rPr lang="en-US" dirty="0"/>
              <a:t>To learn about Financial Aid and Scholarships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Staying Up to Date</a:t>
            </a:r>
            <a:endParaRPr lang="en-US" sz="2400" dirty="0"/>
          </a:p>
          <a:p>
            <a:r>
              <a:rPr lang="en-US" dirty="0"/>
              <a:t>Senior Information </a:t>
            </a:r>
            <a:r>
              <a:rPr lang="en-US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Paulding County High School </a:t>
            </a:r>
            <a:r>
              <a:rPr lang="en-US" b="1" i="1" dirty="0"/>
              <a:t>Facebook</a:t>
            </a:r>
            <a:r>
              <a:rPr lang="en-US" dirty="0"/>
              <a:t> page</a:t>
            </a:r>
          </a:p>
          <a:p>
            <a:r>
              <a:rPr lang="en-US" dirty="0"/>
              <a:t>Senior Instagram (@pchs.news)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526A6-BAB3-14D2-1B8D-1BEC4D5BBB7A}"/>
              </a:ext>
            </a:extLst>
          </p:cNvPr>
          <p:cNvSpPr txBox="1"/>
          <p:nvPr/>
        </p:nvSpPr>
        <p:spPr>
          <a:xfrm>
            <a:off x="966744" y="6211669"/>
            <a:ext cx="959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9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0E50-E723-08E7-6D7B-471B3248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Have anymore questions? Email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64EB-5496-8884-57CE-7AFF20330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Heather </a:t>
            </a:r>
            <a:r>
              <a:rPr lang="en-US" dirty="0" err="1"/>
              <a:t>DeJohn-Mathis</a:t>
            </a:r>
            <a:endParaRPr lang="en-US" dirty="0"/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badi Extra Light" panose="020B0204020104020204" pitchFamily="34" charset="0"/>
              </a:rPr>
              <a:t>Senior Administrator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badi Extra Light" panose="020B0204020104020204" pitchFamily="34" charset="0"/>
                <a:hlinkClick r:id="rId2"/>
              </a:rPr>
              <a:t>hdejohnmathis@paulding.k12.ga.us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</a:p>
          <a:p>
            <a:r>
              <a:rPr lang="en-US" dirty="0"/>
              <a:t>Matt Goodison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badi Extra Light" panose="020B0204020104020204" pitchFamily="34" charset="0"/>
              </a:rPr>
              <a:t>Senior Advisor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badi Extra Light" panose="020B0204020104020204" pitchFamily="34" charset="0"/>
                <a:hlinkClick r:id="rId3"/>
              </a:rPr>
              <a:t>mgoodison@paulding.k12.ga.us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</a:p>
          <a:p>
            <a:r>
              <a:rPr lang="en-US" dirty="0" err="1"/>
              <a:t>Karmel</a:t>
            </a:r>
            <a:r>
              <a:rPr lang="en-US" dirty="0"/>
              <a:t> </a:t>
            </a:r>
            <a:r>
              <a:rPr lang="en-US" dirty="0" err="1"/>
              <a:t>Moulder</a:t>
            </a:r>
            <a:endParaRPr lang="en-US" dirty="0"/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badi Extra Light" panose="020B0204020104020204" pitchFamily="34" charset="0"/>
              </a:rPr>
              <a:t>Graduation Coordinator</a:t>
            </a:r>
          </a:p>
          <a:p>
            <a:pPr marL="56007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badi Extra Light" panose="020B0204020104020204" pitchFamily="34" charset="0"/>
                <a:hlinkClick r:id="rId4"/>
              </a:rPr>
              <a:t>karmelb.moulder87@paulding.k12.ga.us</a:t>
            </a:r>
            <a:r>
              <a:rPr lang="en-US" dirty="0">
                <a:latin typeface="Abadi Extra Light" panose="020B0204020104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91994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DarkSeedLeftStep">
      <a:dk1>
        <a:srgbClr val="000000"/>
      </a:dk1>
      <a:lt1>
        <a:srgbClr val="FFFFFF"/>
      </a:lt1>
      <a:dk2>
        <a:srgbClr val="1A2C2F"/>
      </a:dk2>
      <a:lt2>
        <a:srgbClr val="F1F3F0"/>
      </a:lt2>
      <a:accent1>
        <a:srgbClr val="AE4DC3"/>
      </a:accent1>
      <a:accent2>
        <a:srgbClr val="6E3FB3"/>
      </a:accent2>
      <a:accent3>
        <a:srgbClr val="4D4EC3"/>
      </a:accent3>
      <a:accent4>
        <a:srgbClr val="3B6DB1"/>
      </a:accent4>
      <a:accent5>
        <a:srgbClr val="4DB1C3"/>
      </a:accent5>
      <a:accent6>
        <a:srgbClr val="3BB193"/>
      </a:accent6>
      <a:hlink>
        <a:srgbClr val="3E93BC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499</Words>
  <Application>Microsoft Office PowerPoint</Application>
  <PresentationFormat>Widescreen</PresentationFormat>
  <Paragraphs>70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Abadi Extra Light</vt:lpstr>
      <vt:lpstr>Aptos</vt:lpstr>
      <vt:lpstr>Arial</vt:lpstr>
      <vt:lpstr>Courier New</vt:lpstr>
      <vt:lpstr>Goudy Old Style</vt:lpstr>
      <vt:lpstr>Wingdings</vt:lpstr>
      <vt:lpstr>MarrakeshVTI</vt:lpstr>
      <vt:lpstr>Senior Meeting #2</vt:lpstr>
      <vt:lpstr>Graduation</vt:lpstr>
      <vt:lpstr>Graduation Credits</vt:lpstr>
      <vt:lpstr>Senior Portraits</vt:lpstr>
      <vt:lpstr>Ordering Caps and Gowns</vt:lpstr>
      <vt:lpstr>Requesting Transcripts</vt:lpstr>
      <vt:lpstr>Letters of Recommendation</vt:lpstr>
      <vt:lpstr>Other Information</vt:lpstr>
      <vt:lpstr>Have anymore questions? Email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Heather A. Dejohn-Mathis</dc:creator>
  <cp:lastModifiedBy>Heather A. Dejohn-Mathis</cp:lastModifiedBy>
  <cp:revision>2</cp:revision>
  <dcterms:created xsi:type="dcterms:W3CDTF">2024-10-14T12:55:20Z</dcterms:created>
  <dcterms:modified xsi:type="dcterms:W3CDTF">2024-10-14T17:24:16Z</dcterms:modified>
</cp:coreProperties>
</file>